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E28_ECCCEF9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modernComment_E36_CE009A85.xml" ContentType="application/vnd.ms-powerpoint.comments+xml"/>
  <Override PartName="/ppt/comments/modernComment_E37_B89C8ADA.xml" ContentType="application/vnd.ms-powerpoint.comments+xml"/>
  <Override PartName="/ppt/notesSlides/notesSlide8.xml" ContentType="application/vnd.openxmlformats-officedocument.presentationml.notesSlide+xml"/>
  <Override PartName="/ppt/comments/modernComment_7FFFD04B_FDF57C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D014_E4D1D6E9.xml" ContentType="application/vnd.ms-powerpoint.comments+xml"/>
  <Override PartName="/ppt/notesSlides/notesSlide9.xml" ContentType="application/vnd.openxmlformats-officedocument.presentationml.notesSlide+xml"/>
  <Override PartName="/ppt/comments/modernComment_7FFFCFF9_63A33.xml" ContentType="application/vnd.ms-powerpoint.comments+xml"/>
  <Override PartName="/ppt/notesSlides/notesSlide10.xml" ContentType="application/vnd.openxmlformats-officedocument.presentationml.notesSlide+xml"/>
  <Override PartName="/ppt/comments/modernComment_DD9_43C6E3C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comments/modernComment_E50_9ED53407.xml" ContentType="application/vnd.ms-powerpoint.comments+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5" d="100"/>
          <a:sy n="75" d="100"/>
        </p:scale>
        <p:origin x="73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E28_ECCCEF9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4.wdp"/><Relationship Id="rId15" Type="http://schemas.microsoft.com/office/2007/relationships/hdphoto" Target="../media/hdphoto5.wdp"/><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9.wdp"/><Relationship Id="rId18" Type="http://schemas.openxmlformats.org/officeDocument/2006/relationships/image" Target="../media/image40.png"/><Relationship Id="rId3" Type="http://schemas.openxmlformats.org/officeDocument/2006/relationships/image" Target="../media/image29.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6.png"/><Relationship Id="rId17" Type="http://schemas.microsoft.com/office/2007/relationships/hdphoto" Target="../media/hdphoto10.wdp"/><Relationship Id="rId2" Type="http://schemas.openxmlformats.org/officeDocument/2006/relationships/image" Target="../media/image28.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8.wdp"/><Relationship Id="rId19"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34.png"/><Relationship Id="rId14" Type="http://schemas.openxmlformats.org/officeDocument/2006/relationships/image" Target="../media/image37.png"/><Relationship Id="rId22"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12" Type="http://schemas.microsoft.com/office/2007/relationships/hdphoto" Target="../media/hdphoto14.wdp"/><Relationship Id="rId2" Type="http://schemas.openxmlformats.org/officeDocument/2006/relationships/image" Target="../media/image44.png"/><Relationship Id="rId1" Type="http://schemas.openxmlformats.org/officeDocument/2006/relationships/slideLayout" Target="../slideLayouts/slideLayout29.xml"/><Relationship Id="rId6" Type="http://schemas.microsoft.com/office/2007/relationships/hdphoto" Target="../media/hdphoto12.wdp"/><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35.png"/><Relationship Id="rId14" Type="http://schemas.microsoft.com/office/2007/relationships/hdphoto" Target="../media/hdphoto15.wdp"/></Relationships>
</file>

<file path=ppt/slides/_rels/slide16.xml.rels><?xml version="1.0" encoding="UTF-8" standalone="yes"?>
<Relationships xmlns="http://schemas.openxmlformats.org/package/2006/relationships"><Relationship Id="rId13" Type="http://schemas.microsoft.com/office/2007/relationships/hdphoto" Target="../media/hdphoto17.wdp"/><Relationship Id="rId18" Type="http://schemas.openxmlformats.org/officeDocument/2006/relationships/image" Target="../media/image65.png"/><Relationship Id="rId26" Type="http://schemas.openxmlformats.org/officeDocument/2006/relationships/image" Target="../media/image72.svg"/><Relationship Id="rId39" Type="http://schemas.openxmlformats.org/officeDocument/2006/relationships/image" Target="../media/image83.png"/><Relationship Id="rId21" Type="http://schemas.openxmlformats.org/officeDocument/2006/relationships/image" Target="../media/image68.png"/><Relationship Id="rId34" Type="http://schemas.openxmlformats.org/officeDocument/2006/relationships/image" Target="../media/image79.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71.png"/><Relationship Id="rId33" Type="http://schemas.openxmlformats.org/officeDocument/2006/relationships/image" Target="../media/image78.png"/><Relationship Id="rId38" Type="http://schemas.openxmlformats.org/officeDocument/2006/relationships/image" Target="../media/image82.png"/><Relationship Id="rId2" Type="http://schemas.openxmlformats.org/officeDocument/2006/relationships/image" Target="../media/image52.png"/><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5.png"/><Relationship Id="rId11" Type="http://schemas.microsoft.com/office/2007/relationships/hdphoto" Target="../media/hdphoto16.wdp"/><Relationship Id="rId24" Type="http://schemas.microsoft.com/office/2007/relationships/hdphoto" Target="../media/hdphoto18.wdp"/><Relationship Id="rId32" Type="http://schemas.openxmlformats.org/officeDocument/2006/relationships/image" Target="../media/image77.png"/><Relationship Id="rId37" Type="http://schemas.openxmlformats.org/officeDocument/2006/relationships/image" Target="../media/image81.png"/><Relationship Id="rId40" Type="http://schemas.microsoft.com/office/2007/relationships/hdphoto" Target="../media/hdphoto21.wdp"/><Relationship Id="rId5" Type="http://schemas.openxmlformats.org/officeDocument/2006/relationships/image" Target="../media/image54.png"/><Relationship Id="rId15" Type="http://schemas.openxmlformats.org/officeDocument/2006/relationships/image" Target="../media/image62.png"/><Relationship Id="rId23" Type="http://schemas.openxmlformats.org/officeDocument/2006/relationships/image" Target="../media/image70.png"/><Relationship Id="rId28" Type="http://schemas.microsoft.com/office/2007/relationships/hdphoto" Target="../media/hdphoto19.wdp"/><Relationship Id="rId36" Type="http://schemas.microsoft.com/office/2007/relationships/hdphoto" Target="../media/hdphoto20.wdp"/><Relationship Id="rId10" Type="http://schemas.openxmlformats.org/officeDocument/2006/relationships/image" Target="../media/image59.png"/><Relationship Id="rId19" Type="http://schemas.openxmlformats.org/officeDocument/2006/relationships/image" Target="../media/image66.jpeg"/><Relationship Id="rId31" Type="http://schemas.openxmlformats.org/officeDocument/2006/relationships/image" Target="../media/image76.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1.jpeg"/><Relationship Id="rId22" Type="http://schemas.openxmlformats.org/officeDocument/2006/relationships/image" Target="../media/image69.png"/><Relationship Id="rId27" Type="http://schemas.openxmlformats.org/officeDocument/2006/relationships/image" Target="../media/image73.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7.emf"/><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microsoft.com/office/2007/relationships/hdphoto" Target="../media/hdphoto28.wdp"/><Relationship Id="rId26" Type="http://schemas.microsoft.com/office/2007/relationships/hdphoto" Target="../media/hdphoto31.wdp"/><Relationship Id="rId3" Type="http://schemas.microsoft.com/office/2007/relationships/hdphoto" Target="../media/hdphoto22.wdp"/><Relationship Id="rId21" Type="http://schemas.openxmlformats.org/officeDocument/2006/relationships/image" Target="../media/image94.png"/><Relationship Id="rId7" Type="http://schemas.openxmlformats.org/officeDocument/2006/relationships/image" Target="../media/image86.png"/><Relationship Id="rId12" Type="http://schemas.microsoft.com/office/2007/relationships/hdphoto" Target="../media/hdphoto25.wdp"/><Relationship Id="rId17" Type="http://schemas.openxmlformats.org/officeDocument/2006/relationships/image" Target="../media/image92.png"/><Relationship Id="rId25" Type="http://schemas.openxmlformats.org/officeDocument/2006/relationships/image" Target="../media/image97.png"/><Relationship Id="rId2" Type="http://schemas.openxmlformats.org/officeDocument/2006/relationships/image" Target="../media/image84.png"/><Relationship Id="rId16" Type="http://schemas.microsoft.com/office/2007/relationships/hdphoto" Target="../media/hdphoto27.wdp"/><Relationship Id="rId20" Type="http://schemas.microsoft.com/office/2007/relationships/hdphoto" Target="../media/hdphoto29.wdp"/><Relationship Id="rId1" Type="http://schemas.openxmlformats.org/officeDocument/2006/relationships/slideLayout" Target="../slideLayouts/slideLayout29.xml"/><Relationship Id="rId6" Type="http://schemas.microsoft.com/office/2007/relationships/hdphoto" Target="../media/hdphoto23.wdp"/><Relationship Id="rId11" Type="http://schemas.openxmlformats.org/officeDocument/2006/relationships/image" Target="../media/image89.png"/><Relationship Id="rId24" Type="http://schemas.microsoft.com/office/2007/relationships/hdphoto" Target="../media/hdphoto30.wdp"/><Relationship Id="rId5" Type="http://schemas.openxmlformats.org/officeDocument/2006/relationships/image" Target="../media/image85.png"/><Relationship Id="rId15" Type="http://schemas.openxmlformats.org/officeDocument/2006/relationships/image" Target="../media/image91.png"/><Relationship Id="rId23" Type="http://schemas.openxmlformats.org/officeDocument/2006/relationships/image" Target="../media/image96.png"/><Relationship Id="rId10" Type="http://schemas.openxmlformats.org/officeDocument/2006/relationships/image" Target="../media/image88.png"/><Relationship Id="rId19" Type="http://schemas.openxmlformats.org/officeDocument/2006/relationships/image" Target="../media/image93.png"/><Relationship Id="rId4" Type="http://schemas.openxmlformats.org/officeDocument/2006/relationships/image" Target="../media/image35.png"/><Relationship Id="rId9" Type="http://schemas.microsoft.com/office/2007/relationships/hdphoto" Target="../media/hdphoto24.wdp"/><Relationship Id="rId14" Type="http://schemas.microsoft.com/office/2007/relationships/hdphoto" Target="../media/hdphoto26.wdp"/><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tags" Target="../tags/tag3.xml"/><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4.png"/><Relationship Id="rId5" Type="http://schemas.openxmlformats.org/officeDocument/2006/relationships/tags" Target="../tags/tag5.xml"/><Relationship Id="rId10" Type="http://schemas.openxmlformats.org/officeDocument/2006/relationships/image" Target="../media/image103.svg"/><Relationship Id="rId4" Type="http://schemas.openxmlformats.org/officeDocument/2006/relationships/tags" Target="../tags/tag4.xml"/><Relationship Id="rId9" Type="http://schemas.openxmlformats.org/officeDocument/2006/relationships/image" Target="../media/image102.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3" Type="http://schemas.openxmlformats.org/officeDocument/2006/relationships/image" Target="../media/image110.jpeg"/><Relationship Id="rId2" Type="http://schemas.microsoft.com/office/2018/10/relationships/comments" Target="../comments/modernComment_E36_CE009A8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8/10/relationships/comments" Target="../comments/modernComment_E37_B89C8ADA.xml"/><Relationship Id="rId1" Type="http://schemas.openxmlformats.org/officeDocument/2006/relationships/slideLayout" Target="../slideLayouts/slideLayout25.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6.jpeg"/><Relationship Id="rId7" Type="http://schemas.openxmlformats.org/officeDocument/2006/relationships/diagramColors" Target="../diagrams/colors1.xml"/><Relationship Id="rId2" Type="http://schemas.microsoft.com/office/2018/10/relationships/comments" Target="../comments/modernComment_7FFFD04B_FDF57C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1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microsoft.com/office/2018/10/relationships/comments" Target="../comments/modernComment_7FFFD014_E4D1D6E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FF9_63A3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12" Type="http://schemas.openxmlformats.org/officeDocument/2006/relationships/image" Target="../media/image13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svg"/><Relationship Id="rId10" Type="http://schemas.openxmlformats.org/officeDocument/2006/relationships/image" Target="../media/image130.svg"/><Relationship Id="rId4" Type="http://schemas.openxmlformats.org/officeDocument/2006/relationships/image" Target="../media/image124.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3.jpeg"/><Relationship Id="rId2" Type="http://schemas.microsoft.com/office/2018/10/relationships/comments" Target="../comments/modernComment_DD9_43C6E3C5.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98.jpe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jpe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E50_9ED53407.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168.png"/><Relationship Id="rId5" Type="http://schemas.microsoft.com/office/2007/relationships/hdphoto" Target="../media/hdphoto33.wdp"/><Relationship Id="rId4" Type="http://schemas.openxmlformats.org/officeDocument/2006/relationships/image" Target="../media/image1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{{Date}}</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6324094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{{scope}}</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334331">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{{amount6}}</a:t>
                      </a:r>
                    </a:p>
                  </a:txBody>
                  <a:tcPr marL="85725" marR="85725" marT="42863" marB="42863" anchor="ctr">
                    <a:solidFill>
                      <a:srgbClr val="CCB76A"/>
                    </a:solidFill>
                  </a:tcPr>
                </a:tc>
                <a:extLst>
                  <a:ext uri="{0D108BD9-81ED-4DB2-BD59-A6C34878D82A}">
                    <a16:rowId xmlns:a16="http://schemas.microsoft.com/office/drawing/2014/main" val="1775477037"/>
                  </a:ext>
                </a:extLst>
              </a:tr>
              <a:tr h="334331">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{{amount7}}</a:t>
                      </a:r>
                      <a:endParaRPr lang="en-US" sz="1600" kern="1200" dirty="0">
                        <a:solidFill>
                          <a:schemeClr val="dk1"/>
                        </a:solidFill>
                        <a:latin typeface="+mn-lt"/>
                        <a:ea typeface="+mn-ea"/>
                        <a:cs typeface="+mn-cs"/>
                      </a:endParaRPr>
                    </a:p>
                  </a:txBody>
                  <a:tcPr marL="85725" marR="85725" marT="42863" marB="42863" anchor="ctr">
                    <a:solidFill>
                      <a:srgbClr val="CCB76A"/>
                    </a:solidFill>
                  </a:tcPr>
                </a:tc>
                <a:extLst>
                  <a:ext uri="{0D108BD9-81ED-4DB2-BD59-A6C34878D82A}">
                    <a16:rowId xmlns:a16="http://schemas.microsoft.com/office/drawing/2014/main" val="612816319"/>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2.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TotalTime>
  <Words>2635</Words>
  <Application>Microsoft Office PowerPoint</Application>
  <PresentationFormat>Widescreen</PresentationFormat>
  <Paragraphs>432</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25</cp:revision>
  <dcterms:created xsi:type="dcterms:W3CDTF">2022-09-12T10:39:45Z</dcterms:created>
  <dcterms:modified xsi:type="dcterms:W3CDTF">2025-02-16T11:51:38Z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